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1522075" cy="16202025"/>
  <p:notesSz cx="6858000" cy="9144000"/>
  <p:defaultTextStyle>
    <a:defPPr>
      <a:defRPr lang="tr-TR"/>
    </a:defPPr>
    <a:lvl1pPr marL="0" algn="l" defTabSz="107295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6478" algn="l" defTabSz="107295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2957" algn="l" defTabSz="107295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9435" algn="l" defTabSz="107295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5914" algn="l" defTabSz="107295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2392" algn="l" defTabSz="107295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8871" algn="l" defTabSz="107295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5349" algn="l" defTabSz="107295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1828" algn="l" defTabSz="107295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0" d="100"/>
          <a:sy n="30" d="100"/>
        </p:scale>
        <p:origin x="-2740" y="-76"/>
      </p:cViewPr>
      <p:guideLst>
        <p:guide orient="horz" pos="5103"/>
        <p:guide pos="36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64156" y="5033130"/>
            <a:ext cx="9793764" cy="347293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28312" y="9181148"/>
            <a:ext cx="8065453" cy="414051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64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2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9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459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82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18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55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91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8BA7-5FDB-4254-89B1-598981C8B6FC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46AED-428B-4B36-8E8D-1C2ABEFC9C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597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8BA7-5FDB-4254-89B1-598981C8B6FC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46AED-428B-4B36-8E8D-1C2ABEFC9C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6875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10525897" y="686337"/>
            <a:ext cx="3266589" cy="14623076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726131" y="686337"/>
            <a:ext cx="9607730" cy="14623076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8BA7-5FDB-4254-89B1-598981C8B6FC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46AED-428B-4B36-8E8D-1C2ABEFC9C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387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8BA7-5FDB-4254-89B1-598981C8B6FC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46AED-428B-4B36-8E8D-1C2ABEFC9C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9030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0164" y="10411302"/>
            <a:ext cx="9793764" cy="3217903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10164" y="6867112"/>
            <a:ext cx="9793764" cy="3544191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3647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7295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094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459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823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218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553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918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8BA7-5FDB-4254-89B1-598981C8B6FC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46AED-428B-4B36-8E8D-1C2ABEFC9C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7807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726133" y="3997998"/>
            <a:ext cx="6437159" cy="11311415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7355327" y="3997998"/>
            <a:ext cx="6437159" cy="11311415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8BA7-5FDB-4254-89B1-598981C8B6FC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46AED-428B-4B36-8E8D-1C2ABEFC9C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308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76104" y="648831"/>
            <a:ext cx="10369868" cy="2700338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576105" y="3626707"/>
            <a:ext cx="5090917" cy="1511437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478" indent="0">
              <a:buNone/>
              <a:defRPr sz="2300" b="1"/>
            </a:lvl2pPr>
            <a:lvl3pPr marL="1072957" indent="0">
              <a:buNone/>
              <a:defRPr sz="2100" b="1"/>
            </a:lvl3pPr>
            <a:lvl4pPr marL="1609435" indent="0">
              <a:buNone/>
              <a:defRPr sz="1900" b="1"/>
            </a:lvl4pPr>
            <a:lvl5pPr marL="2145914" indent="0">
              <a:buNone/>
              <a:defRPr sz="1900" b="1"/>
            </a:lvl5pPr>
            <a:lvl6pPr marL="2682392" indent="0">
              <a:buNone/>
              <a:defRPr sz="1900" b="1"/>
            </a:lvl6pPr>
            <a:lvl7pPr marL="3218871" indent="0">
              <a:buNone/>
              <a:defRPr sz="1900" b="1"/>
            </a:lvl7pPr>
            <a:lvl8pPr marL="3755349" indent="0">
              <a:buNone/>
              <a:defRPr sz="1900" b="1"/>
            </a:lvl8pPr>
            <a:lvl9pPr marL="4291828" indent="0">
              <a:buNone/>
              <a:defRPr sz="19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76105" y="5138144"/>
            <a:ext cx="5090917" cy="9334919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5853056" y="3626707"/>
            <a:ext cx="5092917" cy="1511437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478" indent="0">
              <a:buNone/>
              <a:defRPr sz="2300" b="1"/>
            </a:lvl2pPr>
            <a:lvl3pPr marL="1072957" indent="0">
              <a:buNone/>
              <a:defRPr sz="2100" b="1"/>
            </a:lvl3pPr>
            <a:lvl4pPr marL="1609435" indent="0">
              <a:buNone/>
              <a:defRPr sz="1900" b="1"/>
            </a:lvl4pPr>
            <a:lvl5pPr marL="2145914" indent="0">
              <a:buNone/>
              <a:defRPr sz="1900" b="1"/>
            </a:lvl5pPr>
            <a:lvl6pPr marL="2682392" indent="0">
              <a:buNone/>
              <a:defRPr sz="1900" b="1"/>
            </a:lvl6pPr>
            <a:lvl7pPr marL="3218871" indent="0">
              <a:buNone/>
              <a:defRPr sz="1900" b="1"/>
            </a:lvl7pPr>
            <a:lvl8pPr marL="3755349" indent="0">
              <a:buNone/>
              <a:defRPr sz="1900" b="1"/>
            </a:lvl8pPr>
            <a:lvl9pPr marL="4291828" indent="0">
              <a:buNone/>
              <a:defRPr sz="19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5853056" y="5138144"/>
            <a:ext cx="5092917" cy="9334919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8BA7-5FDB-4254-89B1-598981C8B6FC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46AED-428B-4B36-8E8D-1C2ABEFC9C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585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8BA7-5FDB-4254-89B1-598981C8B6FC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46AED-428B-4B36-8E8D-1C2ABEFC9C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2292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8BA7-5FDB-4254-89B1-598981C8B6FC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46AED-428B-4B36-8E8D-1C2ABEFC9C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7493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76106" y="645081"/>
            <a:ext cx="3790683" cy="274534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04811" y="645083"/>
            <a:ext cx="6441160" cy="13827980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576106" y="3390426"/>
            <a:ext cx="3790683" cy="11082637"/>
          </a:xfrm>
        </p:spPr>
        <p:txBody>
          <a:bodyPr/>
          <a:lstStyle>
            <a:lvl1pPr marL="0" indent="0">
              <a:buNone/>
              <a:defRPr sz="1600"/>
            </a:lvl1pPr>
            <a:lvl2pPr marL="536478" indent="0">
              <a:buNone/>
              <a:defRPr sz="1400"/>
            </a:lvl2pPr>
            <a:lvl3pPr marL="1072957" indent="0">
              <a:buNone/>
              <a:defRPr sz="1200"/>
            </a:lvl3pPr>
            <a:lvl4pPr marL="1609435" indent="0">
              <a:buNone/>
              <a:defRPr sz="1100"/>
            </a:lvl4pPr>
            <a:lvl5pPr marL="2145914" indent="0">
              <a:buNone/>
              <a:defRPr sz="1100"/>
            </a:lvl5pPr>
            <a:lvl6pPr marL="2682392" indent="0">
              <a:buNone/>
              <a:defRPr sz="1100"/>
            </a:lvl6pPr>
            <a:lvl7pPr marL="3218871" indent="0">
              <a:buNone/>
              <a:defRPr sz="1100"/>
            </a:lvl7pPr>
            <a:lvl8pPr marL="3755349" indent="0">
              <a:buNone/>
              <a:defRPr sz="1100"/>
            </a:lvl8pPr>
            <a:lvl9pPr marL="4291828" indent="0">
              <a:buNone/>
              <a:defRPr sz="11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8BA7-5FDB-4254-89B1-598981C8B6FC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46AED-428B-4B36-8E8D-1C2ABEFC9C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8924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58408" y="11341420"/>
            <a:ext cx="6913245" cy="1338918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258408" y="1447683"/>
            <a:ext cx="6913245" cy="9721215"/>
          </a:xfrm>
        </p:spPr>
        <p:txBody>
          <a:bodyPr/>
          <a:lstStyle>
            <a:lvl1pPr marL="0" indent="0">
              <a:buNone/>
              <a:defRPr sz="3800"/>
            </a:lvl1pPr>
            <a:lvl2pPr marL="536478" indent="0">
              <a:buNone/>
              <a:defRPr sz="3300"/>
            </a:lvl2pPr>
            <a:lvl3pPr marL="1072957" indent="0">
              <a:buNone/>
              <a:defRPr sz="2800"/>
            </a:lvl3pPr>
            <a:lvl4pPr marL="1609435" indent="0">
              <a:buNone/>
              <a:defRPr sz="2300"/>
            </a:lvl4pPr>
            <a:lvl5pPr marL="2145914" indent="0">
              <a:buNone/>
              <a:defRPr sz="2300"/>
            </a:lvl5pPr>
            <a:lvl6pPr marL="2682392" indent="0">
              <a:buNone/>
              <a:defRPr sz="2300"/>
            </a:lvl6pPr>
            <a:lvl7pPr marL="3218871" indent="0">
              <a:buNone/>
              <a:defRPr sz="2300"/>
            </a:lvl7pPr>
            <a:lvl8pPr marL="3755349" indent="0">
              <a:buNone/>
              <a:defRPr sz="2300"/>
            </a:lvl8pPr>
            <a:lvl9pPr marL="4291828" indent="0">
              <a:buNone/>
              <a:defRPr sz="23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258408" y="12680337"/>
            <a:ext cx="6913245" cy="1901487"/>
          </a:xfrm>
        </p:spPr>
        <p:txBody>
          <a:bodyPr/>
          <a:lstStyle>
            <a:lvl1pPr marL="0" indent="0">
              <a:buNone/>
              <a:defRPr sz="1600"/>
            </a:lvl1pPr>
            <a:lvl2pPr marL="536478" indent="0">
              <a:buNone/>
              <a:defRPr sz="1400"/>
            </a:lvl2pPr>
            <a:lvl3pPr marL="1072957" indent="0">
              <a:buNone/>
              <a:defRPr sz="1200"/>
            </a:lvl3pPr>
            <a:lvl4pPr marL="1609435" indent="0">
              <a:buNone/>
              <a:defRPr sz="1100"/>
            </a:lvl4pPr>
            <a:lvl5pPr marL="2145914" indent="0">
              <a:buNone/>
              <a:defRPr sz="1100"/>
            </a:lvl5pPr>
            <a:lvl6pPr marL="2682392" indent="0">
              <a:buNone/>
              <a:defRPr sz="1100"/>
            </a:lvl6pPr>
            <a:lvl7pPr marL="3218871" indent="0">
              <a:buNone/>
              <a:defRPr sz="1100"/>
            </a:lvl7pPr>
            <a:lvl8pPr marL="3755349" indent="0">
              <a:buNone/>
              <a:defRPr sz="1100"/>
            </a:lvl8pPr>
            <a:lvl9pPr marL="4291828" indent="0">
              <a:buNone/>
              <a:defRPr sz="11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8BA7-5FDB-4254-89B1-598981C8B6FC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46AED-428B-4B36-8E8D-1C2ABEFC9C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9971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576104" y="648831"/>
            <a:ext cx="10369868" cy="2700338"/>
          </a:xfrm>
          <a:prstGeom prst="rect">
            <a:avLst/>
          </a:prstGeom>
        </p:spPr>
        <p:txBody>
          <a:bodyPr vert="horz" lIns="107296" tIns="53648" rIns="107296" bIns="53648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576104" y="3780474"/>
            <a:ext cx="10369868" cy="10692587"/>
          </a:xfrm>
          <a:prstGeom prst="rect">
            <a:avLst/>
          </a:prstGeom>
        </p:spPr>
        <p:txBody>
          <a:bodyPr vert="horz" lIns="107296" tIns="53648" rIns="107296" bIns="53648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576104" y="15016879"/>
            <a:ext cx="2688484" cy="862608"/>
          </a:xfrm>
          <a:prstGeom prst="rect">
            <a:avLst/>
          </a:prstGeom>
        </p:spPr>
        <p:txBody>
          <a:bodyPr vert="horz" lIns="107296" tIns="53648" rIns="107296" bIns="53648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78BA7-5FDB-4254-89B1-598981C8B6FC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936710" y="15016879"/>
            <a:ext cx="3648657" cy="862608"/>
          </a:xfrm>
          <a:prstGeom prst="rect">
            <a:avLst/>
          </a:prstGeom>
        </p:spPr>
        <p:txBody>
          <a:bodyPr vert="horz" lIns="107296" tIns="53648" rIns="107296" bIns="53648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257487" y="15016879"/>
            <a:ext cx="2688484" cy="862608"/>
          </a:xfrm>
          <a:prstGeom prst="rect">
            <a:avLst/>
          </a:prstGeom>
        </p:spPr>
        <p:txBody>
          <a:bodyPr vert="horz" lIns="107296" tIns="53648" rIns="107296" bIns="53648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46AED-428B-4B36-8E8D-1C2ABEFC9C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326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72957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2359" indent="-402359" algn="l" defTabSz="1072957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1778" indent="-335299" algn="l" defTabSz="1072957" rtl="0" eaLnBrk="1" latinLnBrk="0" hangingPunct="1">
        <a:spcBef>
          <a:spcPct val="20000"/>
        </a:spcBef>
        <a:buFont typeface="Arial" panose="020B0604020202020204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96" indent="-268239" algn="l" defTabSz="1072957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77675" indent="-268239" algn="l" defTabSz="1072957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414153" indent="-268239" algn="l" defTabSz="1072957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50632" indent="-268239" algn="l" defTabSz="107295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87110" indent="-268239" algn="l" defTabSz="107295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3589" indent="-268239" algn="l" defTabSz="107295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60067" indent="-268239" algn="l" defTabSz="107295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107295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6478" algn="l" defTabSz="107295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72957" algn="l" defTabSz="107295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9435" algn="l" defTabSz="107295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5914" algn="l" defTabSz="107295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2392" algn="l" defTabSz="107295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18871" algn="l" defTabSz="107295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55349" algn="l" defTabSz="107295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91828" algn="l" defTabSz="107295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/>
          <p:nvPr/>
        </p:nvSpPr>
        <p:spPr>
          <a:xfrm>
            <a:off x="0" y="0"/>
            <a:ext cx="3600000" cy="16202025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5112567" y="540000"/>
            <a:ext cx="6769150" cy="24929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r-TR" sz="52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anose="020B0A04020102020204" pitchFamily="34" charset="0"/>
              </a:rPr>
              <a:t>KORGUN </a:t>
            </a:r>
          </a:p>
          <a:p>
            <a:pPr algn="ctr"/>
            <a:r>
              <a:rPr lang="tr-TR" sz="52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anose="020B0A04020102020204" pitchFamily="34" charset="0"/>
              </a:rPr>
              <a:t>HALK EĞİTİMİ MERKEZİ </a:t>
            </a:r>
            <a:endParaRPr lang="tr-TR" sz="52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180000" y="12061452"/>
            <a:ext cx="3240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tr-TR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 Eğitimi Merkezi Müdürlüğümüz tarafından planlanan kurslar haricinde, açılması istediğiniz kurs ve her türlü dilek-şikayet için müdürlüğümüze başvuruda bulunabilirsiniz.</a:t>
            </a:r>
            <a:endParaRPr lang="tr-TR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180000" y="14670290"/>
            <a:ext cx="3240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solidFill>
                  <a:schemeClr val="bg1"/>
                </a:solidFill>
              </a:rPr>
              <a:t>Telefon:  </a:t>
            </a:r>
            <a:r>
              <a:rPr lang="tr-TR" sz="2000" i="1" dirty="0" smtClean="0">
                <a:solidFill>
                  <a:schemeClr val="bg1"/>
                </a:solidFill>
              </a:rPr>
              <a:t>0 (376) 343 22 24 </a:t>
            </a:r>
            <a:endParaRPr lang="tr-TR" sz="2000" i="1" dirty="0">
              <a:solidFill>
                <a:schemeClr val="bg1"/>
              </a:solidFill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180000" y="15074697"/>
            <a:ext cx="3240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solidFill>
                  <a:schemeClr val="bg1"/>
                </a:solidFill>
              </a:rPr>
              <a:t>E-posta</a:t>
            </a:r>
            <a:r>
              <a:rPr lang="tr-TR" sz="2000" i="1" dirty="0" smtClean="0">
                <a:solidFill>
                  <a:schemeClr val="bg1"/>
                </a:solidFill>
              </a:rPr>
              <a:t>: 319103@meb.k12.tr</a:t>
            </a:r>
            <a:endParaRPr lang="tr-TR" sz="2000" i="1" dirty="0">
              <a:solidFill>
                <a:schemeClr val="bg1"/>
              </a:solidFill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126660" y="15482686"/>
            <a:ext cx="3240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i="1" dirty="0" smtClean="0">
                <a:solidFill>
                  <a:schemeClr val="bg1"/>
                </a:solidFill>
              </a:rPr>
              <a:t>www.korgunhem.meb.k12.tr</a:t>
            </a:r>
            <a:endParaRPr lang="tr-TR" i="1" dirty="0">
              <a:solidFill>
                <a:schemeClr val="bg1"/>
              </a:solidFill>
            </a:endParaRPr>
          </a:p>
        </p:txBody>
      </p:sp>
      <p:pic>
        <p:nvPicPr>
          <p:cNvPr id="1028" name="Picture 4" descr="C:\Users\Mdr. Yrd\Desktop\afiş\6af75f15d935575e7fde5d05a9fde028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68" t="11468" r="11305" b="11647"/>
          <a:stretch/>
        </p:blipFill>
        <p:spPr bwMode="auto">
          <a:xfrm>
            <a:off x="3639535" y="675851"/>
            <a:ext cx="2257201" cy="2221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9" name="Grup 18"/>
          <p:cNvGrpSpPr/>
          <p:nvPr/>
        </p:nvGrpSpPr>
        <p:grpSpPr>
          <a:xfrm>
            <a:off x="154828" y="1044228"/>
            <a:ext cx="3290344" cy="10512034"/>
            <a:chOff x="7565106" y="4444598"/>
            <a:chExt cx="3290344" cy="10512034"/>
          </a:xfrm>
        </p:grpSpPr>
        <p:pic>
          <p:nvPicPr>
            <p:cNvPr id="1035" name="Picture 11" descr="C:\Users\Mdr. Yrd\Desktop\afiş\images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65106" y="13141549"/>
              <a:ext cx="3290344" cy="1815083"/>
            </a:xfrm>
            <a:prstGeom prst="ellipse">
              <a:avLst/>
            </a:prstGeom>
            <a:ln w="63500" cap="rnd">
              <a:noFill/>
            </a:ln>
            <a:effectLst/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C:\Users\Mdr. Yrd\Desktop\afiş\Ogden-Crossroads-Fitness-Childcare-Supervision--1024x622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0278" y="11272033"/>
              <a:ext cx="3240000" cy="1968047"/>
            </a:xfrm>
            <a:prstGeom prst="ellipse">
              <a:avLst/>
            </a:prstGeom>
            <a:ln w="63500" cap="rnd">
              <a:noFill/>
            </a:ln>
            <a:effectLst/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7" name="Picture 13" descr="C:\Users\Mdr. Yrd\Desktop\afiş\image7-720x480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0278" y="9541172"/>
              <a:ext cx="3240000" cy="1803788"/>
            </a:xfrm>
            <a:prstGeom prst="ellipse">
              <a:avLst/>
            </a:prstGeom>
            <a:ln w="63500" cap="rnd">
              <a:noFill/>
            </a:ln>
            <a:effectLst/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C:\Users\Mdr. Yrd\Desktop\afiş\greenhouse-covers-to-extend-growing-season.jp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0278" y="7872593"/>
              <a:ext cx="3240000" cy="1796302"/>
            </a:xfrm>
            <a:prstGeom prst="ellipse">
              <a:avLst/>
            </a:prstGeom>
            <a:ln w="63500" cap="rnd">
              <a:noFill/>
            </a:ln>
            <a:effectLst/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3" name="Picture 9" descr="C:\Users\Mdr. Yrd\Desktop\afiş\shepherd-with-sheep.jp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0278" y="6138717"/>
              <a:ext cx="3240000" cy="1832407"/>
            </a:xfrm>
            <a:prstGeom prst="ellipse">
              <a:avLst/>
            </a:prstGeom>
            <a:ln w="63500" cap="rnd">
              <a:noFill/>
            </a:ln>
            <a:effectLst/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C:\Users\Mdr. Yrd\Desktop\afiş\500_F_220874069_VRXsplKSaw4IUozfh8VPxZVbTmjhfQd0.jp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0278" y="4444598"/>
              <a:ext cx="3240000" cy="1792650"/>
            </a:xfrm>
            <a:prstGeom prst="ellipse">
              <a:avLst/>
            </a:prstGeom>
            <a:ln w="63500" cap="rnd">
              <a:noFill/>
            </a:ln>
            <a:effectLst/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Yuvarlatılmış Dikdörtgen 3"/>
          <p:cNvSpPr/>
          <p:nvPr/>
        </p:nvSpPr>
        <p:spPr>
          <a:xfrm>
            <a:off x="3817661" y="3227318"/>
            <a:ext cx="7560000" cy="728598"/>
          </a:xfrm>
          <a:prstGeom prst="roundRect">
            <a:avLst/>
          </a:prstGeo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solidFill>
                  <a:schemeClr val="bg1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Açılması Planlanan Kurslar</a:t>
            </a:r>
          </a:p>
        </p:txBody>
      </p:sp>
      <p:grpSp>
        <p:nvGrpSpPr>
          <p:cNvPr id="5" name="Grup 4"/>
          <p:cNvGrpSpPr/>
          <p:nvPr/>
        </p:nvGrpSpPr>
        <p:grpSpPr>
          <a:xfrm>
            <a:off x="3659058" y="4292441"/>
            <a:ext cx="4212000" cy="11801459"/>
            <a:chOff x="3659058" y="4133875"/>
            <a:chExt cx="4212000" cy="11801459"/>
          </a:xfrm>
        </p:grpSpPr>
        <p:sp>
          <p:nvSpPr>
            <p:cNvPr id="3" name="Yuvarlatılmış Dikdörtgen 2"/>
            <p:cNvSpPr/>
            <p:nvPr/>
          </p:nvSpPr>
          <p:spPr>
            <a:xfrm>
              <a:off x="3659058" y="4133875"/>
              <a:ext cx="4212000" cy="151886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/>
                <a:t>BİLİŞİM TEKNOLOJİLERİ</a:t>
              </a:r>
            </a:p>
            <a:p>
              <a:r>
                <a:rPr lang="tr-TR" sz="1600" dirty="0" smtClean="0"/>
                <a:t>Bilgisayar İşletmenliği </a:t>
              </a:r>
              <a:r>
                <a:rPr lang="tr-TR" sz="1400" i="1" dirty="0" smtClean="0"/>
                <a:t>163 Saat</a:t>
              </a:r>
              <a:endParaRPr lang="tr-TR" sz="900" i="1" dirty="0"/>
            </a:p>
            <a:p>
              <a:r>
                <a:rPr lang="tr-TR" sz="1600" dirty="0" smtClean="0"/>
                <a:t>Web Tasarım </a:t>
              </a:r>
              <a:r>
                <a:rPr lang="tr-TR" sz="1400" i="1" dirty="0" smtClean="0"/>
                <a:t>452 </a:t>
              </a:r>
              <a:r>
                <a:rPr lang="tr-TR" sz="1400" i="1" dirty="0"/>
                <a:t>Saat</a:t>
              </a:r>
              <a:endParaRPr lang="tr-TR" sz="1200" i="1" dirty="0"/>
            </a:p>
            <a:p>
              <a:r>
                <a:rPr lang="tr-TR" sz="1600" dirty="0" smtClean="0"/>
                <a:t>Ofis Programları Kullanımı </a:t>
              </a:r>
              <a:r>
                <a:rPr lang="tr-TR" sz="1400" i="1" dirty="0" smtClean="0"/>
                <a:t>72 Saat</a:t>
              </a:r>
            </a:p>
            <a:p>
              <a:r>
                <a:rPr lang="tr-TR" sz="1600" dirty="0" smtClean="0"/>
                <a:t>Temel Robotik ve Kodlama </a:t>
              </a:r>
              <a:r>
                <a:rPr lang="tr-TR" sz="1400" i="1" dirty="0" smtClean="0"/>
                <a:t>46 Saat</a:t>
              </a:r>
              <a:endParaRPr lang="tr-TR" sz="1600" dirty="0"/>
            </a:p>
          </p:txBody>
        </p:sp>
        <p:sp>
          <p:nvSpPr>
            <p:cNvPr id="23" name="Yuvarlatılmış Dikdörtgen 22"/>
            <p:cNvSpPr/>
            <p:nvPr/>
          </p:nvSpPr>
          <p:spPr>
            <a:xfrm>
              <a:off x="3659058" y="5781219"/>
              <a:ext cx="4212000" cy="1576101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/>
                <a:t>ÇOCUK GELİŞİMİ VE EĞİTİMİ</a:t>
              </a:r>
              <a:endParaRPr lang="tr-TR" sz="1600" b="1" dirty="0"/>
            </a:p>
            <a:p>
              <a:r>
                <a:rPr lang="tr-TR" sz="1600" dirty="0" smtClean="0"/>
                <a:t>Çocuk Bakım Elemanı </a:t>
              </a:r>
              <a:r>
                <a:rPr lang="tr-TR" sz="1400" i="1" dirty="0" smtClean="0"/>
                <a:t>1400 Saat</a:t>
              </a:r>
              <a:endParaRPr lang="tr-TR" sz="900" i="1" dirty="0"/>
            </a:p>
            <a:p>
              <a:r>
                <a:rPr lang="tr-TR" sz="1600" dirty="0" smtClean="0"/>
                <a:t>Özel Eğitim Elemanı </a:t>
              </a:r>
              <a:r>
                <a:rPr lang="tr-TR" sz="1400" i="1" dirty="0" smtClean="0"/>
                <a:t>1312 </a:t>
              </a:r>
              <a:r>
                <a:rPr lang="tr-TR" sz="1400" i="1" dirty="0"/>
                <a:t>Saat</a:t>
              </a:r>
              <a:endParaRPr lang="tr-TR" sz="1200" i="1" dirty="0"/>
            </a:p>
            <a:p>
              <a:r>
                <a:rPr lang="tr-TR" sz="1600" dirty="0" smtClean="0"/>
                <a:t>Erken Çocukluk Eğitimi Elemanı </a:t>
              </a:r>
              <a:r>
                <a:rPr lang="tr-TR" sz="1400" i="1" dirty="0" smtClean="0"/>
                <a:t>1416 Saat</a:t>
              </a:r>
            </a:p>
            <a:p>
              <a:r>
                <a:rPr lang="tr-TR" sz="1600" dirty="0" smtClean="0"/>
                <a:t>Bilinçli Hamileli ve Bebek Bakımı </a:t>
              </a:r>
              <a:r>
                <a:rPr lang="tr-TR" sz="1400" i="1" dirty="0" smtClean="0"/>
                <a:t>104 Saat</a:t>
              </a:r>
              <a:endParaRPr lang="tr-TR" sz="1600" dirty="0"/>
            </a:p>
          </p:txBody>
        </p:sp>
        <p:sp>
          <p:nvSpPr>
            <p:cNvPr id="26" name="Yuvarlatılmış Dikdörtgen 25"/>
            <p:cNvSpPr/>
            <p:nvPr/>
          </p:nvSpPr>
          <p:spPr>
            <a:xfrm>
              <a:off x="3659058" y="7485799"/>
              <a:ext cx="4212000" cy="170534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/>
                <a:t>BAHÇECİLİK</a:t>
              </a:r>
            </a:p>
            <a:p>
              <a:r>
                <a:rPr lang="tr-TR" sz="1600" dirty="0" smtClean="0"/>
                <a:t>Ceviz Yetiştiriciliği </a:t>
              </a:r>
              <a:r>
                <a:rPr lang="tr-TR" sz="1400" i="1" dirty="0" smtClean="0"/>
                <a:t>148 Saat</a:t>
              </a:r>
              <a:endParaRPr lang="tr-TR" sz="900" i="1" dirty="0"/>
            </a:p>
            <a:p>
              <a:r>
                <a:rPr lang="tr-TR" sz="1600" dirty="0" smtClean="0"/>
                <a:t>Çilek Yetiştiriciliği  </a:t>
              </a:r>
              <a:r>
                <a:rPr lang="tr-TR" sz="1400" i="1" dirty="0" smtClean="0"/>
                <a:t>192 </a:t>
              </a:r>
              <a:r>
                <a:rPr lang="tr-TR" sz="1400" i="1" dirty="0"/>
                <a:t>Saat</a:t>
              </a:r>
              <a:endParaRPr lang="tr-TR" sz="1200" i="1" dirty="0"/>
            </a:p>
            <a:p>
              <a:r>
                <a:rPr lang="tr-TR" sz="1600" dirty="0" smtClean="0"/>
                <a:t>Meyve Ağaçlarında Budama </a:t>
              </a:r>
              <a:r>
                <a:rPr lang="tr-TR" sz="1400" i="1" dirty="0"/>
                <a:t>4</a:t>
              </a:r>
              <a:r>
                <a:rPr lang="tr-TR" sz="1400" i="1" dirty="0" smtClean="0"/>
                <a:t>8 Saat</a:t>
              </a:r>
            </a:p>
            <a:p>
              <a:r>
                <a:rPr lang="tr-TR" sz="1600" dirty="0" smtClean="0"/>
                <a:t>Tıbbi ve Aromatik bitki Yetiştiriciliği </a:t>
              </a:r>
              <a:r>
                <a:rPr lang="tr-TR" sz="1400" i="1" dirty="0" smtClean="0"/>
                <a:t>72 Saat</a:t>
              </a:r>
              <a:endParaRPr lang="tr-TR" sz="1600" dirty="0"/>
            </a:p>
          </p:txBody>
        </p:sp>
        <p:sp>
          <p:nvSpPr>
            <p:cNvPr id="27" name="Yuvarlatılmış Dikdörtgen 26"/>
            <p:cNvSpPr/>
            <p:nvPr/>
          </p:nvSpPr>
          <p:spPr>
            <a:xfrm>
              <a:off x="3659058" y="9319623"/>
              <a:ext cx="4212000" cy="98426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/>
                <a:t>BÜRO YÖNETİMİ VE SEKRETERLİK</a:t>
              </a:r>
            </a:p>
            <a:p>
              <a:r>
                <a:rPr lang="tr-TR" sz="1600" dirty="0" smtClean="0"/>
                <a:t>Standart Türk Klavyesi </a:t>
              </a:r>
              <a:r>
                <a:rPr lang="tr-TR" sz="1400" i="1" dirty="0" smtClean="0"/>
                <a:t>108 Saat</a:t>
              </a:r>
              <a:endParaRPr lang="tr-TR" sz="1600" dirty="0"/>
            </a:p>
          </p:txBody>
        </p:sp>
        <p:sp>
          <p:nvSpPr>
            <p:cNvPr id="28" name="Yuvarlatılmış Dikdörtgen 27"/>
            <p:cNvSpPr/>
            <p:nvPr/>
          </p:nvSpPr>
          <p:spPr>
            <a:xfrm>
              <a:off x="3659058" y="11982370"/>
              <a:ext cx="4212000" cy="1339503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/>
                <a:t>HASTA VE YAŞLI HİZMETLERİ</a:t>
              </a:r>
            </a:p>
            <a:p>
              <a:r>
                <a:rPr lang="tr-TR" sz="1600" dirty="0" smtClean="0"/>
                <a:t>Öz Bakıma Destek Elemanı Eğitimi </a:t>
              </a:r>
              <a:r>
                <a:rPr lang="tr-TR" sz="1400" i="1" dirty="0" smtClean="0"/>
                <a:t>305 Saat</a:t>
              </a:r>
              <a:endParaRPr lang="tr-TR" sz="900" i="1" dirty="0"/>
            </a:p>
            <a:p>
              <a:r>
                <a:rPr lang="tr-TR" sz="1600" dirty="0" smtClean="0"/>
                <a:t>Hasta ve Yaşlı Öz Bakımına </a:t>
              </a:r>
            </a:p>
            <a:p>
              <a:r>
                <a:rPr lang="tr-TR" sz="1600" dirty="0" smtClean="0"/>
                <a:t>Destek Olacakların Eğitimi  </a:t>
              </a:r>
              <a:r>
                <a:rPr lang="tr-TR" sz="1400" i="1" dirty="0" smtClean="0"/>
                <a:t>160 Saat</a:t>
              </a:r>
              <a:endParaRPr lang="tr-TR" sz="1600" dirty="0"/>
            </a:p>
          </p:txBody>
        </p:sp>
        <p:sp>
          <p:nvSpPr>
            <p:cNvPr id="30" name="Yuvarlatılmış Dikdörtgen 29"/>
            <p:cNvSpPr/>
            <p:nvPr/>
          </p:nvSpPr>
          <p:spPr>
            <a:xfrm>
              <a:off x="3659058" y="13450352"/>
              <a:ext cx="4212000" cy="129920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/>
                <a:t>HAVACILIK</a:t>
              </a:r>
            </a:p>
            <a:p>
              <a:r>
                <a:rPr lang="tr-TR" sz="1600" dirty="0" smtClean="0"/>
                <a:t>Model Uçak (ATA) Yapımı </a:t>
              </a:r>
              <a:r>
                <a:rPr lang="tr-TR" sz="1400" i="1" dirty="0" smtClean="0"/>
                <a:t>32 Saat</a:t>
              </a:r>
              <a:endParaRPr lang="tr-TR" sz="900" i="1" dirty="0"/>
            </a:p>
            <a:p>
              <a:r>
                <a:rPr lang="tr-TR" sz="1600" dirty="0" smtClean="0"/>
                <a:t>Model Uçak (Flamingo) Yapımı  </a:t>
              </a:r>
              <a:r>
                <a:rPr lang="tr-TR" sz="1400" i="1" dirty="0"/>
                <a:t>3</a:t>
              </a:r>
              <a:r>
                <a:rPr lang="tr-TR" sz="1400" i="1" dirty="0" smtClean="0"/>
                <a:t>2 </a:t>
              </a:r>
              <a:r>
                <a:rPr lang="tr-TR" sz="1400" i="1" dirty="0"/>
                <a:t>Saat</a:t>
              </a:r>
              <a:endParaRPr lang="tr-TR" sz="1200" i="1" dirty="0"/>
            </a:p>
            <a:p>
              <a:r>
                <a:rPr lang="tr-TR" sz="1600" dirty="0" smtClean="0"/>
                <a:t>Plastik Model Uçak Yapımı </a:t>
              </a:r>
              <a:r>
                <a:rPr lang="tr-TR" sz="1400" i="1" dirty="0" smtClean="0"/>
                <a:t>80 Saat</a:t>
              </a:r>
              <a:endParaRPr lang="tr-TR" sz="1600" dirty="0"/>
            </a:p>
          </p:txBody>
        </p:sp>
        <p:sp>
          <p:nvSpPr>
            <p:cNvPr id="34" name="Yuvarlatılmış Dikdörtgen 33"/>
            <p:cNvSpPr/>
            <p:nvPr/>
          </p:nvSpPr>
          <p:spPr>
            <a:xfrm>
              <a:off x="3659058" y="10432367"/>
              <a:ext cx="4212000" cy="142152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/>
                <a:t>SAĞLIK</a:t>
              </a:r>
            </a:p>
            <a:p>
              <a:r>
                <a:rPr lang="tr-TR" sz="1600" dirty="0" smtClean="0"/>
                <a:t>Gıda ve Su Sektöründe Çalışanlar İçin Hijyen Eğitimi </a:t>
              </a:r>
              <a:r>
                <a:rPr lang="tr-TR" sz="1400" i="1" dirty="0" smtClean="0"/>
                <a:t>8 Saat</a:t>
              </a:r>
              <a:r>
                <a:rPr lang="tr-TR" sz="1600" dirty="0"/>
                <a:t> </a:t>
              </a:r>
              <a:endParaRPr lang="tr-TR" sz="1600" dirty="0" smtClean="0"/>
            </a:p>
            <a:p>
              <a:r>
                <a:rPr lang="tr-TR" sz="1600" dirty="0" smtClean="0"/>
                <a:t>İlk Yardım </a:t>
              </a:r>
              <a:r>
                <a:rPr lang="tr-TR" sz="1400" i="1" dirty="0" smtClean="0"/>
                <a:t>18 Saat</a:t>
              </a:r>
              <a:endParaRPr lang="tr-TR" sz="1600" dirty="0"/>
            </a:p>
          </p:txBody>
        </p:sp>
        <p:sp>
          <p:nvSpPr>
            <p:cNvPr id="37" name="Yuvarlatılmış Dikdörtgen 36"/>
            <p:cNvSpPr/>
            <p:nvPr/>
          </p:nvSpPr>
          <p:spPr>
            <a:xfrm>
              <a:off x="3659058" y="14878039"/>
              <a:ext cx="4212000" cy="105729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/>
                <a:t>TESİSAT TEKNOLOJİSİ</a:t>
              </a:r>
            </a:p>
            <a:p>
              <a:r>
                <a:rPr lang="tr-TR" sz="1600" dirty="0" smtClean="0"/>
                <a:t>Doğalgaz Yakıtlı Kalorifer Ateşçisi </a:t>
              </a:r>
              <a:r>
                <a:rPr lang="tr-TR" sz="1400" i="1" dirty="0"/>
                <a:t>4</a:t>
              </a:r>
              <a:r>
                <a:rPr lang="tr-TR" sz="1400" i="1" dirty="0" smtClean="0"/>
                <a:t>8 Saat</a:t>
              </a:r>
              <a:r>
                <a:rPr lang="tr-TR" sz="1600" dirty="0"/>
                <a:t> </a:t>
              </a:r>
              <a:endParaRPr lang="tr-TR" sz="1600" dirty="0" smtClean="0"/>
            </a:p>
            <a:p>
              <a:r>
                <a:rPr lang="tr-TR" sz="1600" dirty="0" smtClean="0"/>
                <a:t>Mantar Yetiştiriciliği </a:t>
              </a:r>
              <a:r>
                <a:rPr lang="tr-TR" sz="1400" i="1" dirty="0" smtClean="0"/>
                <a:t>88 Saat</a:t>
              </a:r>
              <a:endParaRPr lang="tr-TR" sz="1600" dirty="0"/>
            </a:p>
          </p:txBody>
        </p:sp>
      </p:grpSp>
      <p:grpSp>
        <p:nvGrpSpPr>
          <p:cNvPr id="2" name="Grup 1"/>
          <p:cNvGrpSpPr/>
          <p:nvPr/>
        </p:nvGrpSpPr>
        <p:grpSpPr>
          <a:xfrm>
            <a:off x="7926166" y="4292441"/>
            <a:ext cx="3492000" cy="11801459"/>
            <a:chOff x="7926166" y="4133875"/>
            <a:chExt cx="3492000" cy="11801459"/>
          </a:xfrm>
        </p:grpSpPr>
        <p:sp>
          <p:nvSpPr>
            <p:cNvPr id="21" name="Yuvarlatılmış Dikdörtgen 20"/>
            <p:cNvSpPr/>
            <p:nvPr/>
          </p:nvSpPr>
          <p:spPr>
            <a:xfrm>
              <a:off x="7926166" y="4133875"/>
              <a:ext cx="3492000" cy="1236499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/>
                <a:t>MÜZİK VE GÖSTERİ SANATLARI</a:t>
              </a:r>
            </a:p>
            <a:p>
              <a:r>
                <a:rPr lang="tr-TR" sz="1600" dirty="0" smtClean="0"/>
                <a:t>Bağlama Eğitimi </a:t>
              </a:r>
              <a:r>
                <a:rPr lang="tr-TR" sz="1400" i="1" dirty="0" smtClean="0"/>
                <a:t>300 Saat</a:t>
              </a:r>
              <a:r>
                <a:rPr lang="tr-TR" sz="1600" dirty="0"/>
                <a:t> </a:t>
              </a:r>
              <a:endParaRPr lang="tr-TR" sz="1600" dirty="0" smtClean="0"/>
            </a:p>
            <a:p>
              <a:r>
                <a:rPr lang="tr-TR" sz="1600" dirty="0" smtClean="0"/>
                <a:t>Klasik Gitar Eğitimi </a:t>
              </a:r>
              <a:r>
                <a:rPr lang="tr-TR" sz="1400" i="1" dirty="0" smtClean="0"/>
                <a:t>240 Saat</a:t>
              </a:r>
            </a:p>
            <a:p>
              <a:r>
                <a:rPr lang="tr-TR" sz="1600" dirty="0" smtClean="0"/>
                <a:t>Darama </a:t>
              </a:r>
              <a:r>
                <a:rPr lang="tr-TR" sz="1400" i="1" dirty="0" smtClean="0"/>
                <a:t>120 </a:t>
              </a:r>
              <a:r>
                <a:rPr lang="tr-TR" sz="1400" i="1" dirty="0"/>
                <a:t>Saat</a:t>
              </a:r>
              <a:endParaRPr lang="tr-TR" sz="1600" dirty="0"/>
            </a:p>
          </p:txBody>
        </p:sp>
        <p:sp>
          <p:nvSpPr>
            <p:cNvPr id="25" name="Yuvarlatılmış Dikdörtgen 24"/>
            <p:cNvSpPr/>
            <p:nvPr/>
          </p:nvSpPr>
          <p:spPr>
            <a:xfrm>
              <a:off x="7926166" y="11489200"/>
              <a:ext cx="3492000" cy="1959563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/>
                <a:t>EL SANATLARI TEKNOLOJİSİ</a:t>
              </a:r>
              <a:endParaRPr lang="tr-TR" sz="1600" b="1" dirty="0"/>
            </a:p>
            <a:p>
              <a:r>
                <a:rPr lang="tr-TR" sz="1600" dirty="0" smtClean="0"/>
                <a:t>Ebru </a:t>
              </a:r>
              <a:r>
                <a:rPr lang="tr-TR" sz="1400" i="1" dirty="0" smtClean="0"/>
                <a:t>152 Saat</a:t>
              </a:r>
              <a:endParaRPr lang="tr-TR" sz="900" i="1" dirty="0"/>
            </a:p>
            <a:p>
              <a:r>
                <a:rPr lang="tr-TR" sz="1600" dirty="0" smtClean="0"/>
                <a:t>Elde Kurdele İşi  </a:t>
              </a:r>
              <a:r>
                <a:rPr lang="tr-TR" sz="1400" i="1" dirty="0" smtClean="0"/>
                <a:t>165 </a:t>
              </a:r>
              <a:r>
                <a:rPr lang="tr-TR" sz="1400" i="1" dirty="0"/>
                <a:t>Saat</a:t>
              </a:r>
              <a:endParaRPr lang="tr-TR" sz="1200" i="1" dirty="0"/>
            </a:p>
            <a:p>
              <a:r>
                <a:rPr lang="tr-TR" sz="1600" dirty="0" smtClean="0"/>
                <a:t>İğne Oyası </a:t>
              </a:r>
              <a:r>
                <a:rPr lang="tr-TR" sz="1400" i="1" dirty="0" smtClean="0"/>
                <a:t>128 Saat</a:t>
              </a:r>
            </a:p>
            <a:p>
              <a:r>
                <a:rPr lang="tr-TR" sz="1600" dirty="0" smtClean="0"/>
                <a:t>Kırkyama </a:t>
              </a:r>
              <a:r>
                <a:rPr lang="tr-TR" sz="1400" i="1" dirty="0" smtClean="0"/>
                <a:t>307 Saat</a:t>
              </a:r>
            </a:p>
            <a:p>
              <a:r>
                <a:rPr lang="tr-TR" sz="1600" dirty="0" smtClean="0"/>
                <a:t>Şiş Örücülüğü </a:t>
              </a:r>
              <a:r>
                <a:rPr lang="tr-TR" sz="1400" i="1" dirty="0" smtClean="0"/>
                <a:t>206 </a:t>
              </a:r>
              <a:r>
                <a:rPr lang="tr-TR" sz="1400" i="1" dirty="0"/>
                <a:t>Saat</a:t>
              </a:r>
              <a:endParaRPr lang="tr-TR" sz="900" i="1" dirty="0"/>
            </a:p>
            <a:p>
              <a:r>
                <a:rPr lang="tr-TR" sz="1600" dirty="0" smtClean="0"/>
                <a:t>Tığ Örücülüğü </a:t>
              </a:r>
              <a:r>
                <a:rPr lang="tr-TR" sz="1400" i="1" dirty="0" smtClean="0"/>
                <a:t>344 Saat</a:t>
              </a:r>
              <a:endParaRPr lang="tr-TR" sz="1600" dirty="0"/>
            </a:p>
          </p:txBody>
        </p:sp>
        <p:sp>
          <p:nvSpPr>
            <p:cNvPr id="29" name="Yuvarlatılmış Dikdörtgen 28"/>
            <p:cNvSpPr/>
            <p:nvPr/>
          </p:nvSpPr>
          <p:spPr>
            <a:xfrm>
              <a:off x="7926166" y="10247915"/>
              <a:ext cx="3492000" cy="112005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/>
                <a:t>DİN EĞİTİMİ</a:t>
              </a:r>
            </a:p>
            <a:p>
              <a:r>
                <a:rPr lang="tr-TR" sz="1600" dirty="0" smtClean="0"/>
                <a:t>Temel Dini kavramlar </a:t>
              </a:r>
              <a:r>
                <a:rPr lang="tr-TR" sz="1400" i="1" dirty="0" smtClean="0"/>
                <a:t>60 Saat</a:t>
              </a:r>
              <a:endParaRPr lang="tr-TR" sz="900" i="1" dirty="0"/>
            </a:p>
            <a:p>
              <a:r>
                <a:rPr lang="tr-TR" sz="1600" dirty="0" smtClean="0"/>
                <a:t>Aile Hayatı  </a:t>
              </a:r>
              <a:r>
                <a:rPr lang="tr-TR" sz="1400" i="1" dirty="0" smtClean="0"/>
                <a:t>48 Saat</a:t>
              </a:r>
              <a:endParaRPr lang="tr-TR" sz="1600" dirty="0"/>
            </a:p>
          </p:txBody>
        </p:sp>
        <p:sp>
          <p:nvSpPr>
            <p:cNvPr id="31" name="Yuvarlatılmış Dikdörtgen 30"/>
            <p:cNvSpPr/>
            <p:nvPr/>
          </p:nvSpPr>
          <p:spPr>
            <a:xfrm>
              <a:off x="7926166" y="13569993"/>
              <a:ext cx="3492000" cy="1186813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/>
                <a:t>HAYVAN YETİŞTİRİCİLİĞİ</a:t>
              </a:r>
            </a:p>
            <a:p>
              <a:r>
                <a:rPr lang="tr-TR" sz="1600" dirty="0" smtClean="0"/>
                <a:t>Arıcılık </a:t>
              </a:r>
              <a:r>
                <a:rPr lang="tr-TR" sz="1400" i="1" dirty="0"/>
                <a:t>7</a:t>
              </a:r>
              <a:r>
                <a:rPr lang="tr-TR" sz="1400" i="1" dirty="0" smtClean="0"/>
                <a:t>2 Saat</a:t>
              </a:r>
              <a:endParaRPr lang="tr-TR" sz="900" i="1" dirty="0"/>
            </a:p>
            <a:p>
              <a:r>
                <a:rPr lang="tr-TR" sz="1600" dirty="0" smtClean="0"/>
                <a:t>Sürü Yönetimi Elemanı </a:t>
              </a:r>
              <a:r>
                <a:rPr lang="tr-TR" sz="1400" i="1" dirty="0" smtClean="0"/>
                <a:t>104 Saat</a:t>
              </a:r>
              <a:endParaRPr lang="tr-TR" sz="1200" i="1" dirty="0"/>
            </a:p>
            <a:p>
              <a:r>
                <a:rPr lang="tr-TR" sz="1600" dirty="0" smtClean="0"/>
                <a:t>Süt Sığırı Yetiştiricisi </a:t>
              </a:r>
              <a:r>
                <a:rPr lang="tr-TR" sz="1400" i="1" dirty="0" smtClean="0"/>
                <a:t>120 Saat</a:t>
              </a:r>
              <a:endParaRPr lang="tr-TR" sz="1600" dirty="0"/>
            </a:p>
          </p:txBody>
        </p:sp>
        <p:sp>
          <p:nvSpPr>
            <p:cNvPr id="32" name="Yuvarlatılmış Dikdörtgen 31"/>
            <p:cNvSpPr/>
            <p:nvPr/>
          </p:nvSpPr>
          <p:spPr>
            <a:xfrm>
              <a:off x="7926166" y="8875585"/>
              <a:ext cx="3492000" cy="1251100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/>
                <a:t>KİŞİSEL GELİŞİM VE EĞİTİM</a:t>
              </a:r>
            </a:p>
            <a:p>
              <a:r>
                <a:rPr lang="tr-TR" sz="1600" dirty="0" smtClean="0"/>
                <a:t>Diksiyon </a:t>
              </a:r>
              <a:r>
                <a:rPr lang="tr-TR" sz="1400" i="1" dirty="0" smtClean="0"/>
                <a:t>40 Saat</a:t>
              </a:r>
              <a:endParaRPr lang="tr-TR" sz="900" i="1" dirty="0"/>
            </a:p>
            <a:p>
              <a:r>
                <a:rPr lang="tr-TR" sz="1600" dirty="0" smtClean="0"/>
                <a:t>Türk İşaret Dili </a:t>
              </a:r>
              <a:r>
                <a:rPr lang="tr-TR" sz="1400" i="1" dirty="0" smtClean="0"/>
                <a:t>120 Saat</a:t>
              </a:r>
              <a:endParaRPr lang="tr-TR" sz="1200" i="1" dirty="0"/>
            </a:p>
            <a:p>
              <a:r>
                <a:rPr lang="tr-TR" sz="1600" dirty="0" smtClean="0"/>
                <a:t>Cenaze Hizmetleri </a:t>
              </a:r>
              <a:r>
                <a:rPr lang="tr-TR" sz="1400" i="1" dirty="0" smtClean="0"/>
                <a:t>32 Saat</a:t>
              </a:r>
              <a:endParaRPr lang="tr-TR" sz="1600" dirty="0"/>
            </a:p>
          </p:txBody>
        </p:sp>
        <p:sp>
          <p:nvSpPr>
            <p:cNvPr id="33" name="Yuvarlatılmış Dikdörtgen 32"/>
            <p:cNvSpPr/>
            <p:nvPr/>
          </p:nvSpPr>
          <p:spPr>
            <a:xfrm>
              <a:off x="7926166" y="5491604"/>
              <a:ext cx="3492000" cy="1135363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/>
                <a:t>OKUMA YAZMA</a:t>
              </a:r>
            </a:p>
            <a:p>
              <a:r>
                <a:rPr lang="tr-TR" sz="1600" dirty="0" smtClean="0"/>
                <a:t>Yoğunlaştırılmış Temel düzey Okuma Yazma </a:t>
              </a:r>
              <a:r>
                <a:rPr lang="tr-TR" sz="1400" i="1" dirty="0"/>
                <a:t>8</a:t>
              </a:r>
              <a:r>
                <a:rPr lang="tr-TR" sz="1400" i="1" dirty="0" smtClean="0"/>
                <a:t>0 Saat</a:t>
              </a:r>
              <a:r>
                <a:rPr lang="tr-TR" sz="1600" dirty="0"/>
                <a:t> </a:t>
              </a:r>
              <a:endParaRPr lang="tr-TR" sz="1600" dirty="0" smtClean="0"/>
            </a:p>
            <a:p>
              <a:r>
                <a:rPr lang="tr-TR" sz="1600" dirty="0" smtClean="0"/>
                <a:t>Okuma-Yazma II. Kademe </a:t>
              </a:r>
              <a:r>
                <a:rPr lang="tr-TR" sz="1400" i="1" dirty="0" smtClean="0"/>
                <a:t>180 Saat</a:t>
              </a:r>
              <a:endParaRPr lang="tr-TR" sz="1600" dirty="0"/>
            </a:p>
          </p:txBody>
        </p:sp>
        <p:sp>
          <p:nvSpPr>
            <p:cNvPr id="35" name="Yuvarlatılmış Dikdörtgen 34"/>
            <p:cNvSpPr/>
            <p:nvPr/>
          </p:nvSpPr>
          <p:spPr>
            <a:xfrm>
              <a:off x="7926166" y="6748197"/>
              <a:ext cx="3492000" cy="942183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/>
                <a:t>SPOR</a:t>
              </a:r>
            </a:p>
            <a:p>
              <a:r>
                <a:rPr lang="tr-TR" sz="1600" dirty="0" smtClean="0"/>
                <a:t>Masa Tenisi </a:t>
              </a:r>
              <a:r>
                <a:rPr lang="tr-TR" sz="1400" i="1" dirty="0" smtClean="0"/>
                <a:t>220 Saat</a:t>
              </a:r>
              <a:r>
                <a:rPr lang="tr-TR" sz="1600" dirty="0"/>
                <a:t> </a:t>
              </a:r>
              <a:endParaRPr lang="tr-TR" sz="1600" dirty="0" smtClean="0"/>
            </a:p>
            <a:p>
              <a:r>
                <a:rPr lang="tr-TR" sz="1600" dirty="0" smtClean="0"/>
                <a:t>Satranç </a:t>
              </a:r>
              <a:r>
                <a:rPr lang="tr-TR" sz="1400" i="1" dirty="0" smtClean="0"/>
                <a:t>100 Saat</a:t>
              </a:r>
              <a:endParaRPr lang="tr-TR" sz="1600" dirty="0"/>
            </a:p>
          </p:txBody>
        </p:sp>
        <p:sp>
          <p:nvSpPr>
            <p:cNvPr id="36" name="Yuvarlatılmış Dikdörtgen 35"/>
            <p:cNvSpPr/>
            <p:nvPr/>
          </p:nvSpPr>
          <p:spPr>
            <a:xfrm>
              <a:off x="7926166" y="7811610"/>
              <a:ext cx="3492000" cy="94274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/>
                <a:t>TARIM TEKNOLOJİLERİ</a:t>
              </a:r>
            </a:p>
            <a:p>
              <a:r>
                <a:rPr lang="tr-TR" sz="1600" dirty="0" smtClean="0"/>
                <a:t>Meyve Ağaçlarında Aşılama </a:t>
              </a:r>
              <a:r>
                <a:rPr lang="tr-TR" sz="1400" i="1" dirty="0" smtClean="0"/>
                <a:t>88 Saat</a:t>
              </a:r>
              <a:r>
                <a:rPr lang="tr-TR" sz="1600" dirty="0"/>
                <a:t> </a:t>
              </a:r>
              <a:endParaRPr lang="tr-TR" sz="1600" dirty="0" smtClean="0"/>
            </a:p>
            <a:p>
              <a:r>
                <a:rPr lang="tr-TR" sz="1600" dirty="0" smtClean="0"/>
                <a:t>Mantar Yetiştiriciliği </a:t>
              </a:r>
              <a:r>
                <a:rPr lang="tr-TR" sz="1400" i="1" dirty="0" smtClean="0"/>
                <a:t>88 Saat</a:t>
              </a:r>
              <a:endParaRPr lang="tr-TR" sz="1600" dirty="0"/>
            </a:p>
          </p:txBody>
        </p:sp>
        <p:sp>
          <p:nvSpPr>
            <p:cNvPr id="38" name="Yuvarlatılmış Dikdörtgen 37"/>
            <p:cNvSpPr/>
            <p:nvPr/>
          </p:nvSpPr>
          <p:spPr>
            <a:xfrm>
              <a:off x="7926166" y="14878039"/>
              <a:ext cx="3492000" cy="105729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/>
                <a:t>YİYECEK VE İÇECEK HİZMETLERİ</a:t>
              </a:r>
            </a:p>
            <a:p>
              <a:r>
                <a:rPr lang="tr-TR" sz="1600" dirty="0" smtClean="0"/>
                <a:t>Aşçı Çırağı </a:t>
              </a:r>
              <a:r>
                <a:rPr lang="tr-TR" sz="1400" i="1" dirty="0" smtClean="0"/>
                <a:t>178 Saat</a:t>
              </a:r>
              <a:r>
                <a:rPr lang="tr-TR" sz="1600" dirty="0"/>
                <a:t> </a:t>
              </a:r>
              <a:endParaRPr lang="tr-TR" sz="1600" dirty="0" smtClean="0"/>
            </a:p>
            <a:p>
              <a:r>
                <a:rPr lang="tr-TR" sz="1600" dirty="0" smtClean="0"/>
                <a:t>Aşçı Yardımcısı </a:t>
              </a:r>
              <a:r>
                <a:rPr lang="tr-TR" sz="1400" i="1" dirty="0" smtClean="0"/>
                <a:t>450 Saat</a:t>
              </a:r>
              <a:endParaRPr lang="tr-TR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2498750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322</Words>
  <Application>Microsoft Office PowerPoint</Application>
  <PresentationFormat>Özel</PresentationFormat>
  <Paragraphs>72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PowerPoint Sunusu</vt:lpstr>
    </vt:vector>
  </TitlesOfParts>
  <Company>By NeC ® 2010 | Katilimsiz.Com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Mdr. Yrd</dc:creator>
  <cp:lastModifiedBy>mavi</cp:lastModifiedBy>
  <cp:revision>29</cp:revision>
  <dcterms:created xsi:type="dcterms:W3CDTF">2019-11-05T06:57:08Z</dcterms:created>
  <dcterms:modified xsi:type="dcterms:W3CDTF">2019-12-10T11:34:49Z</dcterms:modified>
</cp:coreProperties>
</file>